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handoutMasterIdLst>
    <p:handoutMasterId r:id="rId31"/>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574" r:id="rId28"/>
    <p:sldId id="587" r:id="rId2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0"/>
    <p:restoredTop sz="73061"/>
  </p:normalViewPr>
  <p:slideViewPr>
    <p:cSldViewPr snapToGrid="0" snapToObjects="1">
      <p:cViewPr varScale="1">
        <p:scale>
          <a:sx n="92" d="100"/>
          <a:sy n="92" d="100"/>
        </p:scale>
        <p:origin x="1904"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5/25/23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5/25/23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5/25/23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tephan-kadauke.quarto.pub/intro-to-r-for-clinical-data-rmed2022/"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bit.ly/rmed2022-intro"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API R Intro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3" name="Group 2">
            <a:extLst>
              <a:ext uri="{FF2B5EF4-FFF2-40B4-BE49-F238E27FC236}">
                <a16:creationId xmlns:a16="http://schemas.microsoft.com/office/drawing/2014/main" id="{6C902EF7-3F93-878E-2022-6CD73A87FA8B}"/>
              </a:ext>
            </a:extLst>
          </p:cNvPr>
          <p:cNvGrpSpPr/>
          <p:nvPr/>
        </p:nvGrpSpPr>
        <p:grpSpPr>
          <a:xfrm>
            <a:off x="1167629" y="4204302"/>
            <a:ext cx="9856738" cy="1779405"/>
            <a:chOff x="1167629" y="4204302"/>
            <a:chExt cx="9856738" cy="1779405"/>
          </a:xfrm>
        </p:grpSpPr>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gr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81192" y="6041951"/>
            <a:ext cx="9522159" cy="461665"/>
          </a:xfrm>
          <a:prstGeom prst="rect">
            <a:avLst/>
          </a:prstGeom>
        </p:spPr>
        <p:txBody>
          <a:bodyPr wrap="none">
            <a:spAutoFit/>
          </a:bodyPr>
          <a:lstStyle/>
          <a:p>
            <a:r>
              <a:rPr lang="en-US" sz="2400" dirty="0">
                <a:hlinkClick r:id="rId6"/>
              </a:rPr>
              <a:t>https://stephan-kadauke.quarto.pub/intro-to-r-for-clinical-data-rmed2022/</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sp>
        <p:nvSpPr>
          <p:cNvPr id="5" name="Rectangle 4">
            <a:extLst>
              <a:ext uri="{FF2B5EF4-FFF2-40B4-BE49-F238E27FC236}">
                <a16:creationId xmlns:a16="http://schemas.microsoft.com/office/drawing/2014/main" id="{23307750-B889-A548-82C7-C69736E4B7D8}"/>
              </a:ext>
            </a:extLst>
          </p:cNvPr>
          <p:cNvSpPr/>
          <p:nvPr/>
        </p:nvSpPr>
        <p:spPr>
          <a:xfrm>
            <a:off x="2873002" y="5477774"/>
            <a:ext cx="6445995" cy="707886"/>
          </a:xfrm>
          <a:prstGeom prst="rect">
            <a:avLst/>
          </a:prstGeom>
        </p:spPr>
        <p:txBody>
          <a:bodyPr wrap="none">
            <a:spAutoFit/>
          </a:bodyPr>
          <a:lstStyle/>
          <a:p>
            <a:pPr algn="ctr"/>
            <a:r>
              <a:rPr lang="en-US" sz="4000" dirty="0">
                <a:hlinkClick r:id="rId3"/>
              </a:rPr>
              <a:t>https://bit.ly/rmed2022-intro</a:t>
            </a:r>
            <a:endParaRPr lang="en-US" sz="4000" dirty="0"/>
          </a:p>
        </p:txBody>
      </p:sp>
      <p:pic>
        <p:nvPicPr>
          <p:cNvPr id="6" name="Picture 5" descr="Qr code&#10;&#10;Description automatically generated">
            <a:extLst>
              <a:ext uri="{FF2B5EF4-FFF2-40B4-BE49-F238E27FC236}">
                <a16:creationId xmlns:a16="http://schemas.microsoft.com/office/drawing/2014/main" id="{CE842988-C9D5-EAD1-ECA9-39BD528EEEBD}"/>
              </a:ext>
            </a:extLst>
          </p:cNvPr>
          <p:cNvPicPr>
            <a:picLocks noChangeAspect="1"/>
          </p:cNvPicPr>
          <p:nvPr/>
        </p:nvPicPr>
        <p:blipFill>
          <a:blip r:embed="rId4"/>
          <a:stretch>
            <a:fillRect/>
          </a:stretch>
        </p:blipFill>
        <p:spPr>
          <a:xfrm>
            <a:off x="4470400" y="1803400"/>
            <a:ext cx="3251200" cy="3251200"/>
          </a:xfrm>
          <a:prstGeom prst="rect">
            <a:avLst/>
          </a:prstGeom>
        </p:spPr>
      </p:pic>
    </p:spTree>
    <p:extLst>
      <p:ext uri="{BB962C8B-B14F-4D97-AF65-F5344CB8AC3E}">
        <p14:creationId xmlns:p14="http://schemas.microsoft.com/office/powerpoint/2010/main" val="349699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fontScale="92500" lnSpcReduction="20000"/>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RStudio will open the file in ”Source” mode so this will look a little different than your previous Quarto files. Don’t fret – this R Markdown file works the same as Quarto! Do the following:</a:t>
            </a:r>
          </a:p>
          <a:p>
            <a:pPr marL="914400" indent="-914400">
              <a:buClr>
                <a:schemeClr val="accent4">
                  <a:lumMod val="75000"/>
                </a:schemeClr>
              </a:buClr>
              <a:buFont typeface="+mj-lt"/>
              <a:buAutoNum type="arabicPeriod"/>
            </a:pPr>
            <a:r>
              <a:rPr lang="en-US" sz="2800" dirty="0"/>
              <a:t>Knit the document to see what the dashboard looks like. </a:t>
            </a:r>
            <a:r>
              <a:rPr lang="en-US" sz="2800" b="1" dirty="0"/>
              <a:t>You may need to hit “Try Again” if you see a pop-up window.</a:t>
            </a:r>
            <a:endParaRPr lang="en-US" sz="2800" dirty="0"/>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12433</TotalTime>
  <Words>1656</Words>
  <Application>Microsoft Macintosh PowerPoint</Application>
  <PresentationFormat>Widescreen</PresentationFormat>
  <Paragraphs>141</Paragraphs>
  <Slides>28</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630</cp:revision>
  <cp:lastPrinted>2019-02-19T22:36:37Z</cp:lastPrinted>
  <dcterms:created xsi:type="dcterms:W3CDTF">2018-02-01T22:00:01Z</dcterms:created>
  <dcterms:modified xsi:type="dcterms:W3CDTF">2023-05-25T23:19:20Z</dcterms:modified>
</cp:coreProperties>
</file>